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1" r:id="rId7"/>
    <p:sldId id="264" r:id="rId8"/>
    <p:sldId id="260" r:id="rId9"/>
    <p:sldId id="265" r:id="rId10"/>
    <p:sldId id="266" r:id="rId11"/>
    <p:sldId id="269" r:id="rId12"/>
    <p:sldId id="268" r:id="rId13"/>
    <p:sldId id="284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1" r:id="rId2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55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591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805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75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0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521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602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228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542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153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513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4B66-4841-41CD-A3EE-80E0A3FDDC4E}" type="datetimeFigureOut">
              <a:rPr lang="sl-SI" smtClean="0"/>
              <a:t>2.6.2020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95EFF-E1AE-420E-B13B-CB3F0299CA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052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Rezultat iskanja slik za ne li&amp;zcaron;i te knji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14666"/>
          <a:stretch/>
        </p:blipFill>
        <p:spPr bwMode="auto">
          <a:xfrm>
            <a:off x="7314" y="-154882"/>
            <a:ext cx="9136686" cy="70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9" t="39683" r="28271" b="39087"/>
          <a:stretch/>
        </p:blipFill>
        <p:spPr bwMode="auto">
          <a:xfrm>
            <a:off x="3779912" y="2636912"/>
            <a:ext cx="1582058" cy="155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5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r="4535" b="9722"/>
          <a:stretch/>
        </p:blipFill>
        <p:spPr bwMode="auto">
          <a:xfrm>
            <a:off x="0" y="0"/>
            <a:ext cx="94956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7936" r="6519" b="8333"/>
          <a:stretch/>
        </p:blipFill>
        <p:spPr bwMode="auto">
          <a:xfrm>
            <a:off x="-1531849" y="-16024"/>
            <a:ext cx="12719209" cy="68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35417" r="38534" b="6250"/>
          <a:stretch/>
        </p:blipFill>
        <p:spPr bwMode="auto">
          <a:xfrm rot="10800000"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9" t="39683" r="28271" b="39087"/>
          <a:stretch/>
        </p:blipFill>
        <p:spPr bwMode="auto">
          <a:xfrm>
            <a:off x="3779912" y="2636912"/>
            <a:ext cx="1582058" cy="155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5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8" r="50000"/>
          <a:stretch/>
        </p:blipFill>
        <p:spPr bwMode="auto">
          <a:xfrm>
            <a:off x="0" y="-31576"/>
            <a:ext cx="9144000" cy="687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5" t="34114" r="13251" b="45695"/>
          <a:stretch/>
        </p:blipFill>
        <p:spPr bwMode="auto">
          <a:xfrm>
            <a:off x="2699792" y="2230582"/>
            <a:ext cx="3992972" cy="16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0" t="33220" r="38646" b="9091"/>
          <a:stretch/>
        </p:blipFill>
        <p:spPr bwMode="auto">
          <a:xfrm>
            <a:off x="304" y="0"/>
            <a:ext cx="9143696" cy="707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r="50000"/>
          <a:stretch/>
        </p:blipFill>
        <p:spPr bwMode="auto">
          <a:xfrm>
            <a:off x="-29375" y="0"/>
            <a:ext cx="9173375" cy="705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0" t="33209" r="16145" b="42068"/>
          <a:stretch/>
        </p:blipFill>
        <p:spPr bwMode="auto">
          <a:xfrm>
            <a:off x="3707904" y="1556792"/>
            <a:ext cx="2672788" cy="204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4" name="Picture 6" descr="Rezultat iskanja slik za ne li&amp;zcaron;i te knji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65574" cy="68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 descr="Povezana sli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6712"/>
            <a:ext cx="67246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1548" r="44223" b="21353"/>
          <a:stretch/>
        </p:blipFill>
        <p:spPr bwMode="auto">
          <a:xfrm>
            <a:off x="0" y="0"/>
            <a:ext cx="9144000" cy="689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0" r="50000"/>
          <a:stretch/>
        </p:blipFill>
        <p:spPr bwMode="auto">
          <a:xfrm>
            <a:off x="0" y="0"/>
            <a:ext cx="9430356" cy="694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Rezultat iskanja slik za do not lick this boo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5" t="36261" r="19032" b="45609"/>
          <a:stretch/>
        </p:blipFill>
        <p:spPr bwMode="auto">
          <a:xfrm>
            <a:off x="3934689" y="2708920"/>
            <a:ext cx="1210281" cy="85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33327" r="38311" b="8928"/>
          <a:stretch/>
        </p:blipFill>
        <p:spPr bwMode="auto">
          <a:xfrm>
            <a:off x="0" y="0"/>
            <a:ext cx="9144000" cy="721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8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7" t="32892" r="38534" b="5601"/>
          <a:stretch/>
        </p:blipFill>
        <p:spPr bwMode="auto">
          <a:xfrm>
            <a:off x="0" y="0"/>
            <a:ext cx="9144000" cy="703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9" t="39683" r="28271" b="39087"/>
          <a:stretch/>
        </p:blipFill>
        <p:spPr bwMode="auto">
          <a:xfrm>
            <a:off x="3779912" y="2636912"/>
            <a:ext cx="1582058" cy="155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0" t="22421" r="38758" b="6250"/>
          <a:stretch/>
        </p:blipFill>
        <p:spPr bwMode="auto">
          <a:xfrm rot="10800000">
            <a:off x="0" y="0"/>
            <a:ext cx="4688249" cy="449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6231" r="44995" b="20549"/>
          <a:stretch/>
        </p:blipFill>
        <p:spPr bwMode="auto">
          <a:xfrm>
            <a:off x="4544709" y="-14807"/>
            <a:ext cx="4606428" cy="449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8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1627" r="38423" b="14204"/>
          <a:stretch/>
        </p:blipFill>
        <p:spPr bwMode="auto">
          <a:xfrm>
            <a:off x="899592" y="94781"/>
            <a:ext cx="729564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AutoShape 4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155575" y="-9906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307975" y="-8382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2024" r="73674" b="20643"/>
          <a:stretch/>
        </p:blipFill>
        <p:spPr bwMode="auto">
          <a:xfrm>
            <a:off x="4084534" y="2344688"/>
            <a:ext cx="864096" cy="15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48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AutoShape 4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155575" y="-9906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307975" y="-8382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2024" r="73674" b="20643"/>
          <a:stretch/>
        </p:blipFill>
        <p:spPr bwMode="auto">
          <a:xfrm>
            <a:off x="4211960" y="2701993"/>
            <a:ext cx="648072" cy="11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AutoShape 4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155575" y="-9906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307975" y="-8382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2024" r="73674" b="20643"/>
          <a:stretch/>
        </p:blipFill>
        <p:spPr bwMode="auto">
          <a:xfrm>
            <a:off x="4413754" y="3264204"/>
            <a:ext cx="31499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1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AutoShape 4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155575" y="-9906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6" descr="Rezultat iskanja slik za do not lick this book"/>
          <p:cNvSpPr>
            <a:spLocks noChangeAspect="1" noChangeArrowheads="1"/>
          </p:cNvSpPr>
          <p:nvPr/>
        </p:nvSpPr>
        <p:spPr bwMode="auto">
          <a:xfrm>
            <a:off x="307975" y="-8382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2024" r="73674" b="20643"/>
          <a:stretch/>
        </p:blipFill>
        <p:spPr bwMode="auto">
          <a:xfrm>
            <a:off x="4437647" y="3473861"/>
            <a:ext cx="182026" cy="3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5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27984" y="3599305"/>
            <a:ext cx="54006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75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Rezultat iskanja slik za ne li&amp;zcaron;i te knji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30"/>
            <a:ext cx="7200800" cy="68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Rezultat iskanja slik za ne li&amp;zcaron;i te knji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57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0</Words>
  <Application>Microsoft Office PowerPoint</Application>
  <PresentationFormat>Diaprojekcija na zaslonu (4:3)</PresentationFormat>
  <Paragraphs>0</Paragraphs>
  <Slides>27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28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Baraga</dc:creator>
  <cp:lastModifiedBy>Uporabnik</cp:lastModifiedBy>
  <cp:revision>9</cp:revision>
  <dcterms:created xsi:type="dcterms:W3CDTF">2019-02-03T13:52:17Z</dcterms:created>
  <dcterms:modified xsi:type="dcterms:W3CDTF">2020-06-02T10:11:58Z</dcterms:modified>
</cp:coreProperties>
</file>